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62669-16CA-4061-AD82-C61FD1725122}" v="1" dt="2025-07-09T00:55:1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泽源 王" userId="217ac13020699d91" providerId="LiveId" clId="{94262669-16CA-4061-AD82-C61FD1725122}"/>
    <pc:docChg chg="modSld">
      <pc:chgData name="泽源 王" userId="217ac13020699d91" providerId="LiveId" clId="{94262669-16CA-4061-AD82-C61FD1725122}" dt="2025-07-09T00:55:33.835" v="4" actId="20577"/>
      <pc:docMkLst>
        <pc:docMk/>
      </pc:docMkLst>
      <pc:sldChg chg="modSp mod">
        <pc:chgData name="泽源 王" userId="217ac13020699d91" providerId="LiveId" clId="{94262669-16CA-4061-AD82-C61FD1725122}" dt="2025-07-09T00:55:33.835" v="4" actId="20577"/>
        <pc:sldMkLst>
          <pc:docMk/>
          <pc:sldMk cId="2984939115" sldId="263"/>
        </pc:sldMkLst>
        <pc:spChg chg="mod">
          <ac:chgData name="泽源 王" userId="217ac13020699d91" providerId="LiveId" clId="{94262669-16CA-4061-AD82-C61FD1725122}" dt="2025-07-09T00:55:22.488" v="0" actId="2711"/>
          <ac:spMkLst>
            <pc:docMk/>
            <pc:sldMk cId="2984939115" sldId="263"/>
            <ac:spMk id="2" creationId="{76DEFFBF-DA24-973F-4A99-9EF48AA30D3D}"/>
          </ac:spMkLst>
        </pc:spChg>
        <pc:spChg chg="mod">
          <ac:chgData name="泽源 王" userId="217ac13020699d91" providerId="LiveId" clId="{94262669-16CA-4061-AD82-C61FD1725122}" dt="2025-07-09T00:55:33.835" v="4" actId="20577"/>
          <ac:spMkLst>
            <pc:docMk/>
            <pc:sldMk cId="2984939115" sldId="263"/>
            <ac:spMk id="3" creationId="{024C3699-5365-9C74-B35E-29D08E38F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10376-81AB-485E-9436-D5BF0F88E0E9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26098-876D-4545-BDE3-E1F80F7C7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6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26098-876D-4545-BDE3-E1F80F7C7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5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7E73E-AB7F-E040-76A6-22BBA4DE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2A9406-F0AF-EA63-A2F9-C4D16AF1E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E891B-E074-B786-AB92-625606E8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F8B95-2C94-A4CE-212F-A2D9AA15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2617-AA0D-03B8-AF96-250E4BE3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3DF84-CCCC-3955-E212-EE1B154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C87AB-722E-5AEC-E5B4-62F50F3CA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772D0-5FEA-6E7B-AAE4-70DED105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50E3B-EF78-99C0-7CBF-FD9BB92F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3C46C-BF5B-2109-AE4F-B488C5C6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4BED81-B47C-9B6B-A017-C523AB5AB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9BCE6-2E05-F457-8F7B-1713E993E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4AFC3-9FDF-C361-B6E6-73A3860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6C1A-774E-1C55-7B4E-5EFC7AEB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968D0-78BB-5733-B1BB-3EB3A57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82EF-E47F-A7AB-2BEB-F986117B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E3181-FE1D-C45A-D2EC-CAB4EBB1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15B7-3E2D-24D7-98E4-430B513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0E0A6-CCAA-C561-9D6F-BB8EAE50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F4C6E-79D7-DE53-9929-BDA518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2E82A-C677-3A9E-1DD2-8A4FFE5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78EE6F-B660-AF90-C175-7F6BAC4D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2EE00-0364-1D2C-73EE-4445793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36264-61B9-D0FA-B2E5-367AB199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67D66-FC87-138E-0C79-7A3F78B8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60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D81C-0DC1-F818-7205-AE18EB30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50DA9-309E-22DD-13ED-D1B86EA73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1A0323-485E-167E-BFD5-CD50332D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C16FA-FBB6-3E6F-C8F3-BBD5F564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B7C4E-E47E-BB51-5D7E-1A1F895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92735-DCD6-18D4-F8A9-B3C55A71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8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382F9-AE7B-5D1C-2286-1B2C0615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C3A44-79E2-0147-D90A-4AC7CBD7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428D15-B4DF-9613-2817-61E7B6E7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0B45E7-BED7-0B9D-167F-0EA2F393B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232BB-CD2B-E074-B3BE-DB9F9DA3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35B82C-E7D0-DD68-1D2C-EA62B31D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6BAA6-A43E-6AD2-E69A-FAE747B1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E47CB-D2D5-4B5F-CEA6-6D34F15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B3B8-3FEF-EA59-613F-464F0A7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54AB77-B396-E656-246E-DA5579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BEEFEC-DED8-E613-4C5D-61C554EE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A41F1-2C73-61DF-4F85-2045679D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2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D94A3-4B06-6D98-3FEC-95D71E7F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78A889-C948-B481-2712-A6B31896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CFCC2-C045-A091-6185-EFA7C382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6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02712-8A2C-3C62-8342-2830D84D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4911A-FF5B-1BBE-13BC-269ECC8F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26DA0-9650-3B45-D455-09605B52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EBDC7-D8FD-D81D-C4D6-4A80DCC0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DFAB3-F3F5-94E7-992E-03342EC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DE3B16-366F-CF73-E568-C385E151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7174B-FC43-77B6-DB23-5CCAEA85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480278-ACD2-968E-3578-9EBBB8E1D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859D8-AD37-A36C-F1FF-290F8FB6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C16AF-729F-8B1A-B3D3-D4110A90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F8ACEE-6E15-EC6A-C961-05BAF91D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9A0D1-22A5-3E45-0630-3ACC731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7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3A6D10-15FE-99EA-68E6-F72818A6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AAA35-53C7-8895-90E1-857F632AB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6A84C-81EC-28E5-2648-7E78FBCBB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079-7B47-49C6-82A8-F828BF83B421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0B16-7970-15E2-82AA-FDABC2057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152BF-D417-6A85-F70E-FE0CC0732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3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EFFBF-DA24-973F-4A99-9EF48AA30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+mn-lt"/>
              </a:rPr>
              <a:t>Assignment 2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C3699-5365-9C74-B35E-29D08E38F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Group members: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Zeyuan Wang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Jiawen Wu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FDE91-3BC5-EE35-23BE-10D68938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1522"/>
            <a:ext cx="12723771" cy="132556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PDF plot from slide 20,</a:t>
            </a:r>
            <a:r>
              <a:rPr lang="zh-CN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along with CDF attached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737E48D7-36B9-D02B-80D2-A9264E7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10" y="1487085"/>
            <a:ext cx="6273799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73D531-61AE-9B8E-6734-E799225181AC}"/>
              </a:ext>
            </a:extLst>
          </p:cNvPr>
          <p:cNvSpPr txBox="1"/>
          <p:nvPr/>
        </p:nvSpPr>
        <p:spPr>
          <a:xfrm>
            <a:off x="1086929" y="464309"/>
            <a:ext cx="6464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Core code</a:t>
            </a:r>
            <a:endParaRPr lang="zh-CN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0304F6-B61A-1C8F-55B3-E7BADA51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1320567"/>
            <a:ext cx="9133840" cy="50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6937-3D42-EA62-E3A0-1D2B07BD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29704"/>
            <a:ext cx="7543800" cy="1260984"/>
          </a:xfrm>
        </p:spPr>
        <p:txBody>
          <a:bodyPr/>
          <a:lstStyle/>
          <a:p>
            <a:r>
              <a:rPr lang="en-US" altLang="zh-CN" b="1" dirty="0"/>
              <a:t>N(</a:t>
            </a:r>
            <a:r>
              <a:rPr lang="en-US" altLang="zh-CN" b="1" dirty="0" err="1"/>
              <a:t>mu,SIGMA</a:t>
            </a:r>
            <a:r>
              <a:rPr lang="en-US" altLang="zh-CN" b="1" dirty="0"/>
              <a:t>) in a rotating plot</a:t>
            </a:r>
            <a:endParaRPr lang="zh-CN" altLang="en-US" b="1" dirty="0"/>
          </a:p>
        </p:txBody>
      </p:sp>
      <p:pic>
        <p:nvPicPr>
          <p:cNvPr id="8" name="图片 7" descr="图表, 表面图&#10;&#10;AI 生成的内容可能不正确。">
            <a:extLst>
              <a:ext uri="{FF2B5EF4-FFF2-40B4-BE49-F238E27FC236}">
                <a16:creationId xmlns:a16="http://schemas.microsoft.com/office/drawing/2014/main" id="{825D8F1E-5BD9-1208-713C-16B54F9EF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4" y="1690688"/>
            <a:ext cx="6768012" cy="473760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9D7A960-9868-D017-9349-BC05EC6336B0}"/>
              </a:ext>
            </a:extLst>
          </p:cNvPr>
          <p:cNvSpPr txBox="1">
            <a:spLocks/>
          </p:cNvSpPr>
          <p:nvPr/>
        </p:nvSpPr>
        <p:spPr>
          <a:xfrm>
            <a:off x="8178800" y="1422400"/>
            <a:ext cx="3700780" cy="138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Attached:</a:t>
            </a:r>
          </a:p>
          <a:p>
            <a:r>
              <a:rPr lang="en-US" altLang="zh-CN" sz="2400" b="1" dirty="0"/>
              <a:t>3D scatter plot generated by Liner congruent</a:t>
            </a:r>
            <a:endParaRPr lang="zh-CN" altLang="en-US" sz="2400" b="1" dirty="0"/>
          </a:p>
        </p:txBody>
      </p:sp>
      <p:pic>
        <p:nvPicPr>
          <p:cNvPr id="11" name="图片 10" descr="电脑屏幕截图&#10;&#10;AI 生成的内容可能不正确。">
            <a:extLst>
              <a:ext uri="{FF2B5EF4-FFF2-40B4-BE49-F238E27FC236}">
                <a16:creationId xmlns:a16="http://schemas.microsoft.com/office/drawing/2014/main" id="{6A8562DF-83FE-8061-BF50-0C1D07817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54" y="2987040"/>
            <a:ext cx="2190338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3A97-901F-1EFD-D656-18821623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Core code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B24DB4B-2CF7-D7AD-6029-183949606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9705"/>
            <a:ext cx="7834309" cy="4351338"/>
          </a:xfrm>
        </p:spPr>
      </p:pic>
    </p:spTree>
    <p:extLst>
      <p:ext uri="{BB962C8B-B14F-4D97-AF65-F5344CB8AC3E}">
        <p14:creationId xmlns:p14="http://schemas.microsoft.com/office/powerpoint/2010/main" val="17641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93470-3322-2A5B-61D7-CF9706C4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 slider plot for BTC</a:t>
            </a:r>
            <a:endParaRPr lang="zh-CN" altLang="en-US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5A641C0-9125-B238-E8BC-475EDD157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78" y="1825625"/>
            <a:ext cx="8823843" cy="4351338"/>
          </a:xfr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2D85240-F619-9219-19BC-5C4720E26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71655"/>
              </p:ext>
            </p:extLst>
          </p:nvPr>
        </p:nvGraphicFramePr>
        <p:xfrm>
          <a:off x="9266873" y="769143"/>
          <a:ext cx="1023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1023159" imgH="517109" progId="Package">
                  <p:embed/>
                </p:oleObj>
              </mc:Choice>
              <mc:Fallback>
                <p:oleObj name="包装程序外壳对象" showAsIcon="1" r:id="rId3" imgW="1023159" imgH="51710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6873" y="769143"/>
                        <a:ext cx="10239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3CB7453-B889-86B5-D718-13180A707525}"/>
              </a:ext>
            </a:extLst>
          </p:cNvPr>
          <p:cNvCxnSpPr>
            <a:endCxn id="6" idx="1"/>
          </p:cNvCxnSpPr>
          <p:nvPr/>
        </p:nvCxnSpPr>
        <p:spPr>
          <a:xfrm flipV="1">
            <a:off x="8056880" y="1027905"/>
            <a:ext cx="1209993" cy="136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9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D5016-D1C3-D526-9AB5-315EDB14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code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7C06BD-DE3B-8BAA-4CB8-8B350EED7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845" y="1825625"/>
            <a:ext cx="7834309" cy="4351338"/>
          </a:xfrm>
        </p:spPr>
      </p:pic>
    </p:spTree>
    <p:extLst>
      <p:ext uri="{BB962C8B-B14F-4D97-AF65-F5344CB8AC3E}">
        <p14:creationId xmlns:p14="http://schemas.microsoft.com/office/powerpoint/2010/main" val="349979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03DF-DB68-C9B4-759D-CDF2B944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2F6F1-69FC-A2BC-2AC0-07222217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Random forest example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E0B83-701C-C3B8-6BB3-964EEDF5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860"/>
            <a:ext cx="10515600" cy="54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Scenario</a:t>
            </a:r>
            <a:r>
              <a:rPr lang="en-US" altLang="zh-CN" dirty="0"/>
              <a:t>: Predicting diabetes risk (Yes/No) using patient data.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09BDEE-515C-84EB-82FC-D73A1F486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25148"/>
              </p:ext>
            </p:extLst>
          </p:nvPr>
        </p:nvGraphicFramePr>
        <p:xfrm>
          <a:off x="1889760" y="20037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228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38412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439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7464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Glucose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Diagnosis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0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4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3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 (Test point)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902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F251ABE-7BEA-20F6-EFA4-E22F3DDED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59" y="3630553"/>
            <a:ext cx="96818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Suppose the forest has 3 trees: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Test point lands in a leaf with: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1 (Diagnosis = No)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1=1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2 not in leaf → Weight = 0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11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=1, α</a:t>
            </a:r>
            <a:r>
              <a:rPr lang="en-US" altLang="zh-CN" baseline="-25000" dirty="0">
                <a:latin typeface="Arial" panose="020B0604020202020204" pitchFamily="34" charset="0"/>
              </a:rPr>
              <a:t>12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(X)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Leaf contains: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2 (Diagnosis = Yes)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1=1​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21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zh-CN" dirty="0">
                <a:latin typeface="Arial" panose="020B0604020202020204" pitchFamily="34" charset="0"/>
              </a:rPr>
              <a:t>, α</a:t>
            </a:r>
            <a:r>
              <a:rPr lang="en-US" altLang="zh-CN" baseline="-25000" dirty="0">
                <a:latin typeface="Arial" panose="020B0604020202020204" pitchFamily="34" charset="0"/>
              </a:rPr>
              <a:t>22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Leaf contains both patients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2​ each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31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0.5</a:t>
            </a:r>
            <a:r>
              <a:rPr lang="zh-CN" altLang="zh-CN" dirty="0">
                <a:latin typeface="Arial" panose="020B0604020202020204" pitchFamily="34" charset="0"/>
              </a:rPr>
              <a:t>, α</a:t>
            </a:r>
            <a:r>
              <a:rPr lang="en-US" altLang="zh-CN" baseline="-25000" dirty="0">
                <a:latin typeface="Arial" panose="020B0604020202020204" pitchFamily="34" charset="0"/>
              </a:rPr>
              <a:t>32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0.5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0B690-0529-DD76-F082-72777B91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79" y="3630553"/>
            <a:ext cx="3154726" cy="8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AB95-82B6-243B-1629-1EEAFEAE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BD839-1275-9D3C-9849-0A0A2B5F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Random forest example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ABAEAA-BAD5-0B22-CA50-D50B27A6B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860"/>
            <a:ext cx="10515600" cy="54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Scenario</a:t>
            </a:r>
            <a:r>
              <a:rPr lang="en-US" altLang="zh-CN" dirty="0"/>
              <a:t>: Predicting diabetes risk (Yes/No) using patient data.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21A51C-FABF-4989-AE8F-6A6CEA2122EE}"/>
              </a:ext>
            </a:extLst>
          </p:cNvPr>
          <p:cNvGraphicFramePr>
            <a:graphicFrameLocks noGrp="1"/>
          </p:cNvGraphicFramePr>
          <p:nvPr/>
        </p:nvGraphicFramePr>
        <p:xfrm>
          <a:off x="1889760" y="20037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228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38412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439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7464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Glucose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Diagnosis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0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4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3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 (Test point)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902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0FC75CC-6B59-8915-2112-6A4A92BDF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59" y="4323050"/>
            <a:ext cx="96818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zh-CN" altLang="zh-CN" b="1" dirty="0">
                <a:latin typeface="Arial" panose="020B0604020202020204" pitchFamily="34" charset="0"/>
              </a:rPr>
              <a:t>Final Effective Weights</a:t>
            </a:r>
            <a:r>
              <a:rPr lang="zh-CN" altLang="zh-CN" dirty="0">
                <a:latin typeface="Arial" panose="020B0604020202020204" pitchFamily="34" charset="0"/>
              </a:rPr>
              <a:t>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zh-CN" dirty="0">
                <a:latin typeface="Arial" panose="020B0604020202020204" pitchFamily="34" charset="0"/>
              </a:rPr>
              <a:t>1+0+0.5</a:t>
            </a:r>
            <a:r>
              <a:rPr lang="en-US" altLang="zh-CN" dirty="0">
                <a:latin typeface="Arial" panose="020B0604020202020204" pitchFamily="34" charset="0"/>
              </a:rPr>
              <a:t>)/</a:t>
            </a:r>
            <a:r>
              <a:rPr lang="zh-CN" altLang="zh-CN" dirty="0">
                <a:latin typeface="Arial" panose="020B0604020202020204" pitchFamily="34" charset="0"/>
              </a:rPr>
              <a:t>3=0.5, α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zh-CN" altLang="zh-CN" baseline="-25000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zh-CN" dirty="0">
                <a:latin typeface="Arial" panose="020B0604020202020204" pitchFamily="34" charset="0"/>
              </a:rPr>
              <a:t>0+1+0.5</a:t>
            </a:r>
            <a:r>
              <a:rPr lang="en-US" altLang="zh-CN" dirty="0">
                <a:latin typeface="Arial" panose="020B0604020202020204" pitchFamily="34" charset="0"/>
              </a:rPr>
              <a:t>)/</a:t>
            </a:r>
            <a:r>
              <a:rPr lang="zh-CN" altLang="zh-CN" dirty="0">
                <a:latin typeface="Arial" panose="020B0604020202020204" pitchFamily="34" charset="0"/>
              </a:rPr>
              <a:t>3=0.5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zh-CN" altLang="zh-CN" b="1" dirty="0">
                <a:latin typeface="Arial" panose="020B0604020202020204" pitchFamily="34" charset="0"/>
              </a:rPr>
              <a:t>Prediction</a:t>
            </a:r>
            <a:r>
              <a:rPr lang="zh-CN" altLang="zh-CN" dirty="0">
                <a:latin typeface="Arial" panose="020B0604020202020204" pitchFamily="34" charset="0"/>
              </a:rPr>
              <a:t>:</a:t>
            </a:r>
            <a:br>
              <a:rPr lang="zh-CN" altLang="zh-CN" dirty="0">
                <a:latin typeface="Arial" panose="020B0604020202020204" pitchFamily="34" charset="0"/>
              </a:rPr>
            </a:br>
            <a:r>
              <a:rPr lang="zh-CN" altLang="zh-CN" dirty="0">
                <a:latin typeface="Arial" panose="020B0604020202020204" pitchFamily="34" charset="0"/>
              </a:rPr>
              <a:t>50% probability of diabetes → ​</a:t>
            </a:r>
            <a:r>
              <a:rPr lang="zh-CN" altLang="zh-CN" b="1" dirty="0">
                <a:latin typeface="Arial" panose="020B0604020202020204" pitchFamily="34" charset="0"/>
              </a:rPr>
              <a:t>Ambiguous case</a:t>
            </a:r>
            <a:r>
              <a:rPr lang="zh-CN" altLang="zh-CN" dirty="0">
                <a:latin typeface="Arial" panose="020B0604020202020204" pitchFamily="34" charset="0"/>
              </a:rPr>
              <a:t>​ (needs further tests).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1DFB2F-44D9-4DEE-CACF-B4C955EF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236" y="3852157"/>
            <a:ext cx="3090862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322</Words>
  <Application>Microsoft Office PowerPoint</Application>
  <PresentationFormat>宽屏</PresentationFormat>
  <Paragraphs>62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Office 主题​​</vt:lpstr>
      <vt:lpstr>程序包</vt:lpstr>
      <vt:lpstr>Assignment 2</vt:lpstr>
      <vt:lpstr>The PDF plot from slide 20, along with CDF attached</vt:lpstr>
      <vt:lpstr>PowerPoint 演示文稿</vt:lpstr>
      <vt:lpstr>N(mu,SIGMA) in a rotating plot</vt:lpstr>
      <vt:lpstr>Core code</vt:lpstr>
      <vt:lpstr>The slider plot for BTC</vt:lpstr>
      <vt:lpstr>Core code</vt:lpstr>
      <vt:lpstr>A Random forest example</vt:lpstr>
      <vt:lpstr>A Random forest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泽源 王</dc:creator>
  <cp:lastModifiedBy>泽源 王</cp:lastModifiedBy>
  <cp:revision>3</cp:revision>
  <dcterms:created xsi:type="dcterms:W3CDTF">2025-07-08T17:40:43Z</dcterms:created>
  <dcterms:modified xsi:type="dcterms:W3CDTF">2025-07-09T16:10:48Z</dcterms:modified>
</cp:coreProperties>
</file>